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64" r:id="rId6"/>
    <p:sldId id="267" r:id="rId7"/>
    <p:sldId id="265" r:id="rId8"/>
    <p:sldId id="268" r:id="rId9"/>
    <p:sldId id="266" r:id="rId10"/>
    <p:sldId id="269" r:id="rId11"/>
    <p:sldId id="270" r:id="rId12"/>
    <p:sldId id="272" r:id="rId13"/>
    <p:sldId id="271" r:id="rId14"/>
    <p:sldId id="263" r:id="rId15"/>
    <p:sldId id="26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8015C-38D6-4A21-A0A2-971278420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416BA0-D1F5-458F-8961-DC4C122522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3A3EE3-36A7-4F23-A69E-6CC3330CB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3998-985A-4D94-B13E-1B64131194E0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FD1ED0-0CE1-4FFF-9BD1-7D1D956FA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E341D-553A-4F03-AF5F-EAA7EC1FA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21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3D87C-A49F-46C5-A1EF-36560B486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6068CF-52B5-4569-B781-5E1897432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3E2D00-5A80-4FBE-B0A2-B60988A96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3998-985A-4D94-B13E-1B64131194E0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4F10D-26BC-44F6-A0F9-7DEE05710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3CC099-CE33-46C0-9802-2A085A914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718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9F34F4-7E97-4B7F-A0CF-64CD79211A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96B3A7-56F0-46DA-9CA6-8F6D066D9F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6DE25-BA2A-440D-B96D-42FB8C7A2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3998-985A-4D94-B13E-1B64131194E0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6E20EA-E73A-4A97-A58B-8FD7AC35F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F270C7-3B86-4955-9B53-1A4D1E6E7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863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7EA43-C7DA-4452-AA39-E125E7279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AD6AF-1D07-45C5-BA07-570B55C27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E3EF8A-A2CD-49F2-B400-4FEA04C14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3998-985A-4D94-B13E-1B64131194E0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CE118B-C63C-4B8A-9282-111A97D13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A4BF53-178B-4706-A111-436D46631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697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5ECB2-BE48-4A0E-BC7E-308782B1A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C39C6D-9082-4A26-AEA2-57513484A6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41D328-1657-4FF9-BA5E-47104CE36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3998-985A-4D94-B13E-1B64131194E0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43BCD-F177-4641-9354-95BB5E56B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63D06-3AC6-45A0-B7B7-B138C018B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861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A17AD-739B-4F68-A9FE-C05495ECD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31C7-9169-4C08-BE83-5CC8B820A4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7A74F1-A2E0-4FA3-8B3E-5AAD2DB04C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DDD30B-0B88-4483-BA33-D546D8F44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3998-985A-4D94-B13E-1B64131194E0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2B04C5-89EB-4BA0-9A2E-00EAD6EC0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F9CFB7-F3CC-44DF-A3FB-937159FB0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366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7BE5F-2160-4E53-BDF0-B64101DC9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22945A-551E-4859-B5D0-D863C377CC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B0BA80-7E71-45C5-B35C-7C87F225DB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EF91BA-AA3B-4B2C-9298-A12AFD71BD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D08BEC-58E0-4D01-A59A-CC01665F73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E8840E-9736-4CBE-958A-EB7E83B44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3998-985A-4D94-B13E-1B64131194E0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85AF03-6FB6-4DC5-B7F5-3046872F3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31A52E-8CBD-42EC-AACF-2A188C373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52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8A253-1C3F-4064-9827-A8B3515F2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87EE61-B57A-48C1-B5D1-8A4A2527A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3998-985A-4D94-B13E-1B64131194E0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72E168-574F-40F9-BE97-EC5383481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FEC48F-B4B9-4DC9-88A0-4E2D82B85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687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B26D2E-952E-4187-B5D7-5FBB20ED7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3998-985A-4D94-B13E-1B64131194E0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287B47-6913-4028-940F-A0BAC39B4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3963CA-A7E7-4547-86B7-F253A9BBB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339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6412E-5F8B-4C38-959C-E787FF4C3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FA3FA7-09C5-492A-ABA2-B65F1C79C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9F6D2C-1F4F-424F-9E69-3E5280B60D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887BD9-088C-48FC-8F15-23725200E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3998-985A-4D94-B13E-1B64131194E0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F69DF7-13A2-44F0-9C55-DA2D6A4C0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58E408-E791-4497-940F-530ADFAD5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24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BB58B-2099-4AF8-9553-22AB18075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9BBDA6-E4A4-4D1D-BB50-2AC0BB2AAB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235956-7A0F-4382-B667-1071ADA0C1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8C586D-E6F7-4D8C-95A0-6CB109335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3998-985A-4D94-B13E-1B64131194E0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16833D-3E12-4AF5-895C-2B0239203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916769-5792-4A5C-B252-AE57B4D58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416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9558E1-6460-49A4-9E1A-A423CD20E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1F13B0-46BF-4DD6-B00D-1FD77C8C79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69761E-E534-4D94-8110-7FD80A4ACE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BB3998-985A-4D94-B13E-1B64131194E0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5BFB6-E542-4693-A178-18F10038A8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C9D48A-03B9-4EA8-8C97-B41A3AE594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84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_QtSB0Old_Q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336F2-1AF7-4C3B-996D-62F89A4CB2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br>
              <a:rPr lang="en-US" dirty="0"/>
            </a:br>
            <a:r>
              <a:rPr lang="en-US" dirty="0"/>
              <a:t>Cyber Security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BC1745-74BC-4218-B6DB-2ABDB7DDC7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COMP3134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2528282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2F8FEB-4E93-44CA-9C49-EB92189CC2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Application Layer Hijacking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34F20DB-DB05-4491-B7FA-DF3A1BDC80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527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99C15-5515-46C0-AE5B-F17554764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Layer Hijacking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5CCE5-69BA-46BD-9352-56BFC1357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Definition</a:t>
            </a:r>
          </a:p>
          <a:p>
            <a:pPr lvl="1"/>
            <a:r>
              <a:rPr lang="en-US" dirty="0"/>
              <a:t>Steal or predict a session token</a:t>
            </a:r>
          </a:p>
          <a:p>
            <a:pPr lvl="1"/>
            <a:r>
              <a:rPr lang="en-US" dirty="0"/>
              <a:t>Tactics include</a:t>
            </a:r>
          </a:p>
          <a:p>
            <a:pPr lvl="2"/>
            <a:r>
              <a:rPr lang="en-US" dirty="0"/>
              <a:t>Predictable session token ID</a:t>
            </a:r>
          </a:p>
          <a:p>
            <a:pPr lvl="2"/>
            <a:r>
              <a:rPr lang="en-US" dirty="0"/>
              <a:t>Man-in-the-middle attacks</a:t>
            </a:r>
          </a:p>
          <a:p>
            <a:pPr lvl="2"/>
            <a:r>
              <a:rPr lang="en-US" dirty="0"/>
              <a:t>Man-In-the-browser attacks</a:t>
            </a:r>
          </a:p>
          <a:p>
            <a:r>
              <a:rPr lang="en-US" dirty="0"/>
              <a:t>Comparison: </a:t>
            </a:r>
          </a:p>
          <a:p>
            <a:pPr lvl="1"/>
            <a:r>
              <a:rPr lang="en-US" dirty="0"/>
              <a:t>Taking a delivered package from someone’s doorstep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2595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0185C-4CF1-460A-8B76-A217DB5C0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Layer Hijacking Tactics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45FB0-0BDD-43D5-8E00-05C0248AF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Predictable session token ID</a:t>
            </a:r>
          </a:p>
          <a:p>
            <a:pPr lvl="1"/>
            <a:r>
              <a:rPr lang="en-US" dirty="0"/>
              <a:t>Applications have session tokens for authentication</a:t>
            </a:r>
          </a:p>
          <a:p>
            <a:pPr lvl="2"/>
            <a:r>
              <a:rPr lang="en-US" dirty="0"/>
              <a:t>Algorithms may be weak or predictable </a:t>
            </a:r>
          </a:p>
          <a:p>
            <a:r>
              <a:rPr lang="en-US" dirty="0"/>
              <a:t>Man-in-the-middle attacks</a:t>
            </a:r>
          </a:p>
          <a:p>
            <a:pPr lvl="1"/>
            <a:r>
              <a:rPr lang="en-US" dirty="0"/>
              <a:t>When attacker gets between client and server data exchange</a:t>
            </a:r>
          </a:p>
          <a:p>
            <a:r>
              <a:rPr lang="en-US" dirty="0"/>
              <a:t>Man-In-the-browser attacks</a:t>
            </a:r>
          </a:p>
          <a:p>
            <a:pPr lvl="1"/>
            <a:r>
              <a:rPr lang="en-US" dirty="0"/>
              <a:t>Victim’s system is infected by virus</a:t>
            </a:r>
          </a:p>
          <a:p>
            <a:pPr lvl="1"/>
            <a:r>
              <a:rPr lang="en-US" dirty="0"/>
              <a:t>Requests are sent without victim’s knowledge</a:t>
            </a:r>
          </a:p>
        </p:txBody>
      </p:sp>
    </p:spTree>
    <p:extLst>
      <p:ext uri="{BB962C8B-B14F-4D97-AF65-F5344CB8AC3E}">
        <p14:creationId xmlns:p14="http://schemas.microsoft.com/office/powerpoint/2010/main" val="25201525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99C15-5515-46C0-AE5B-F17554764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Transport /Application Layer Hijacking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5CCE5-69BA-46BD-9352-56BFC1357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Implication</a:t>
            </a:r>
          </a:p>
          <a:p>
            <a:pPr lvl="1"/>
            <a:r>
              <a:rPr lang="en-US" dirty="0"/>
              <a:t>Trust can be spoofed </a:t>
            </a:r>
          </a:p>
          <a:p>
            <a:r>
              <a:rPr lang="en-US" dirty="0"/>
              <a:t>Application</a:t>
            </a:r>
          </a:p>
          <a:p>
            <a:pPr lvl="1"/>
            <a:r>
              <a:rPr lang="en-US" dirty="0"/>
              <a:t>Tools used included</a:t>
            </a:r>
          </a:p>
          <a:p>
            <a:pPr lvl="2"/>
            <a:r>
              <a:rPr lang="en-US" dirty="0"/>
              <a:t>Wireshark</a:t>
            </a:r>
          </a:p>
          <a:p>
            <a:pPr lvl="2"/>
            <a:r>
              <a:rPr lang="en-US" dirty="0" err="1"/>
              <a:t>PacketSender</a:t>
            </a:r>
            <a:endParaRPr lang="en-US" dirty="0"/>
          </a:p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2127683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11218-9218-4CE5-BF13-78775D23C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Terms to Know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7C80D-27E0-4C65-B8D1-4869EAAF9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Transport Layer Hijacking</a:t>
            </a:r>
          </a:p>
          <a:p>
            <a:r>
              <a:rPr lang="en-US" dirty="0"/>
              <a:t>Application Layer Hijacking</a:t>
            </a:r>
          </a:p>
          <a:p>
            <a:r>
              <a:rPr lang="en-US" dirty="0"/>
              <a:t>Find Active Session</a:t>
            </a:r>
          </a:p>
          <a:p>
            <a:r>
              <a:rPr lang="en-US" dirty="0"/>
              <a:t>Predict Sequence Number</a:t>
            </a:r>
          </a:p>
          <a:p>
            <a:r>
              <a:rPr lang="en-US" dirty="0"/>
              <a:t>Take Party Offline</a:t>
            </a:r>
          </a:p>
          <a:p>
            <a:r>
              <a:rPr lang="en-US" dirty="0"/>
              <a:t>Predictable session token ID</a:t>
            </a:r>
          </a:p>
          <a:p>
            <a:r>
              <a:rPr lang="en-US" dirty="0"/>
              <a:t>Man-in-the-middle attacks</a:t>
            </a:r>
          </a:p>
          <a:p>
            <a:r>
              <a:rPr lang="en-US" dirty="0"/>
              <a:t>Man-In-the-browser attacks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2569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A0B56-D44D-4F74-92F7-F00E2FEE4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B0CA6-7670-4046-82C3-2393959776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Websites</a:t>
            </a:r>
          </a:p>
          <a:p>
            <a:pPr lvl="1"/>
            <a:r>
              <a:rPr lang="fr-FR" dirty="0"/>
              <a:t>Session </a:t>
            </a:r>
            <a:r>
              <a:rPr lang="fr-FR" dirty="0" err="1"/>
              <a:t>Hijacking</a:t>
            </a:r>
            <a:endParaRPr lang="fr-FR" dirty="0"/>
          </a:p>
          <a:p>
            <a:pPr lvl="2"/>
            <a:r>
              <a:rPr lang="fr-FR" dirty="0"/>
              <a:t>https://www.geeksforgeeks.org/session-hijacking/</a:t>
            </a:r>
          </a:p>
          <a:p>
            <a:pPr lvl="1"/>
            <a:r>
              <a:rPr lang="fr-FR" dirty="0"/>
              <a:t>Session </a:t>
            </a:r>
            <a:r>
              <a:rPr lang="fr-FR" dirty="0" err="1"/>
              <a:t>Prediction</a:t>
            </a:r>
            <a:endParaRPr lang="fr-FR" dirty="0"/>
          </a:p>
          <a:p>
            <a:pPr lvl="2"/>
            <a:r>
              <a:rPr lang="fr-FR" dirty="0"/>
              <a:t>https://owasp.org/www-community/attacks/Session</a:t>
            </a:r>
            <a:r>
              <a:rPr lang="fr-FR"/>
              <a:t>_Prediction</a:t>
            </a:r>
            <a:endParaRPr lang="en-US" dirty="0"/>
          </a:p>
          <a:p>
            <a:r>
              <a:rPr lang="en-US" dirty="0"/>
              <a:t>Videos</a:t>
            </a:r>
          </a:p>
          <a:p>
            <a:pPr lvl="1"/>
            <a:r>
              <a:rPr lang="en-US" dirty="0"/>
              <a:t>Man-In-The-Middle-Attack</a:t>
            </a:r>
          </a:p>
          <a:p>
            <a:pPr lvl="2"/>
            <a:r>
              <a:rPr lang="en-US" dirty="0">
                <a:hlinkClick r:id="rId2"/>
              </a:rPr>
              <a:t>https://www.youtube.com/watch?v=_QtSB0Old_Q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903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F655D-8AB4-416D-AC69-6636B39F6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2E28DA-980B-48B3-AC27-C2444AA11A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Objective</a:t>
            </a:r>
          </a:p>
          <a:p>
            <a:pPr lvl="1"/>
            <a:r>
              <a:rPr lang="en-US" dirty="0"/>
              <a:t>Transport layer hijacking </a:t>
            </a:r>
          </a:p>
          <a:p>
            <a:pPr lvl="1"/>
            <a:r>
              <a:rPr lang="en-US" dirty="0"/>
              <a:t>Application layer hijacking</a:t>
            </a:r>
          </a:p>
          <a:p>
            <a:r>
              <a:rPr lang="en-US" dirty="0"/>
              <a:t>Main Teaching Points</a:t>
            </a:r>
          </a:p>
          <a:p>
            <a:pPr lvl="1"/>
            <a:r>
              <a:rPr lang="en-US" dirty="0"/>
              <a:t>Exploitation tactic 1: Infiltrating and taking over</a:t>
            </a:r>
          </a:p>
          <a:p>
            <a:r>
              <a:rPr lang="en-US" dirty="0"/>
              <a:t>Learning Outcome(s)</a:t>
            </a:r>
          </a:p>
          <a:p>
            <a:pPr lvl="1"/>
            <a:r>
              <a:rPr lang="en-US" dirty="0"/>
              <a:t>Implement various tactics to attack a network or application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32948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2F8FEB-4E93-44CA-9C49-EB92189CC2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Transport Layer Hijacking 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34F20DB-DB05-4491-B7FA-DF3A1BDC80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914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99C15-5515-46C0-AE5B-F17554764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Transport Layer Hijacking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5CCE5-69BA-46BD-9352-56BFC1357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Definition</a:t>
            </a:r>
          </a:p>
          <a:p>
            <a:pPr lvl="1"/>
            <a:r>
              <a:rPr lang="en-US" dirty="0"/>
              <a:t>Get authentication to an active system</a:t>
            </a:r>
          </a:p>
          <a:p>
            <a:pPr lvl="1"/>
            <a:r>
              <a:rPr lang="en-US" dirty="0"/>
              <a:t>4 Step process</a:t>
            </a:r>
          </a:p>
          <a:p>
            <a:pPr lvl="2"/>
            <a:r>
              <a:rPr lang="en-US" dirty="0"/>
              <a:t>Find active session</a:t>
            </a:r>
          </a:p>
          <a:p>
            <a:pPr lvl="2"/>
            <a:r>
              <a:rPr lang="en-US" dirty="0"/>
              <a:t>Predict sequence number</a:t>
            </a:r>
          </a:p>
          <a:p>
            <a:pPr lvl="2"/>
            <a:r>
              <a:rPr lang="en-US" dirty="0"/>
              <a:t>Take a party offline</a:t>
            </a:r>
          </a:p>
          <a:p>
            <a:pPr lvl="2"/>
            <a:r>
              <a:rPr lang="en-US" dirty="0"/>
              <a:t>Take control of session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572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1D7A5-9810-48CC-A4F4-719989259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Active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69BCB-A85E-4A22-ACAF-DACB70696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Also know as Session Hijacking</a:t>
            </a:r>
          </a:p>
          <a:p>
            <a:r>
              <a:rPr lang="en-US" dirty="0"/>
              <a:t>Scenario 1: Attacker and victim are on a hub</a:t>
            </a:r>
          </a:p>
          <a:p>
            <a:pPr lvl="1"/>
            <a:r>
              <a:rPr lang="en-US" dirty="0"/>
              <a:t>Passive Sniffing</a:t>
            </a:r>
          </a:p>
          <a:p>
            <a:r>
              <a:rPr lang="en-US" dirty="0"/>
              <a:t>Scenario 2: Attacker and victim  are on a switch</a:t>
            </a:r>
          </a:p>
          <a:p>
            <a:pPr lvl="1"/>
            <a:r>
              <a:rPr lang="en-US" dirty="0"/>
              <a:t>Active Sniffing</a:t>
            </a:r>
          </a:p>
          <a:p>
            <a:r>
              <a:rPr lang="en-US" dirty="0"/>
              <a:t>Goal is to get sequence &amp; acknowledge numbers</a:t>
            </a:r>
          </a:p>
          <a:p>
            <a:r>
              <a:rPr lang="en-US" dirty="0"/>
              <a:t>Scenario 3: Attacker and victim are not on the same network</a:t>
            </a:r>
          </a:p>
          <a:p>
            <a:pPr lvl="1"/>
            <a:r>
              <a:rPr lang="en-US" dirty="0"/>
              <a:t>Blind (brute) sequence prediction</a:t>
            </a:r>
          </a:p>
          <a:p>
            <a:pPr lvl="2"/>
            <a:r>
              <a:rPr lang="en-US" dirty="0"/>
              <a:t>Modern OS implement random sequence numbers</a:t>
            </a:r>
          </a:p>
        </p:txBody>
      </p:sp>
    </p:spTree>
    <p:extLst>
      <p:ext uri="{BB962C8B-B14F-4D97-AF65-F5344CB8AC3E}">
        <p14:creationId xmlns:p14="http://schemas.microsoft.com/office/powerpoint/2010/main" val="3783901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73316-881B-4646-ADF2-3C79599EC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Hijacking a Session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DB02C68-D622-4FA6-BBB4-F743EC65F6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2159" y="1825625"/>
            <a:ext cx="644768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760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F687B-7C99-473C-9E3E-C1ACDD0A5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 Sequence Number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AA0DB-B1C1-4E3B-B759-FFEADF223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be done using TCP protocol</a:t>
            </a:r>
          </a:p>
          <a:p>
            <a:pPr lvl="1"/>
            <a:r>
              <a:rPr lang="en-US" dirty="0"/>
              <a:t>3-Step Handshake</a:t>
            </a:r>
          </a:p>
          <a:p>
            <a:pPr lvl="1"/>
            <a:r>
              <a:rPr lang="en-US" dirty="0"/>
              <a:t>Sequence numbers</a:t>
            </a:r>
          </a:p>
          <a:p>
            <a:pPr lvl="1"/>
            <a:r>
              <a:rPr lang="en-US" dirty="0"/>
              <a:t>Missing data detection</a:t>
            </a:r>
          </a:p>
          <a:p>
            <a:pPr lvl="1"/>
            <a:r>
              <a:rPr lang="en-US" dirty="0"/>
              <a:t>Flow control</a:t>
            </a:r>
          </a:p>
          <a:p>
            <a:pPr lvl="1"/>
            <a:r>
              <a:rPr lang="en-US" dirty="0"/>
              <a:t>4-Step shutdown process</a:t>
            </a:r>
          </a:p>
          <a:p>
            <a:pPr lvl="1"/>
            <a:r>
              <a:rPr lang="en-US" dirty="0"/>
              <a:t>Session termination process if somethings goes wrong</a:t>
            </a:r>
          </a:p>
        </p:txBody>
      </p:sp>
    </p:spTree>
    <p:extLst>
      <p:ext uri="{BB962C8B-B14F-4D97-AF65-F5344CB8AC3E}">
        <p14:creationId xmlns:p14="http://schemas.microsoft.com/office/powerpoint/2010/main" val="3234347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AEE5D-672E-4ABD-A909-A034B78E3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 Sequence Number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41C4C-B7A9-4A0B-B85A-83E89EAD1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TCP every byte of data must have sequence number</a:t>
            </a:r>
          </a:p>
          <a:p>
            <a:r>
              <a:rPr lang="en-US" dirty="0"/>
              <a:t>Used to keep track of data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0966B4-5084-4D91-AFB4-0577066D9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238" y="3035007"/>
            <a:ext cx="7495162" cy="345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530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0C736-A1F0-4FE3-92F4-FC457558F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Party Offline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E2D72-4BD6-4F09-A8B1-FCBAD4BE60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do you want to inject packets?</a:t>
            </a:r>
          </a:p>
          <a:p>
            <a:pPr lvl="1"/>
            <a:r>
              <a:rPr lang="en-US" dirty="0"/>
              <a:t>Before session ends</a:t>
            </a:r>
          </a:p>
          <a:p>
            <a:pPr lvl="1"/>
            <a:r>
              <a:rPr lang="en-US" dirty="0"/>
              <a:t>After authentication occurs</a:t>
            </a:r>
          </a:p>
          <a:p>
            <a:r>
              <a:rPr lang="en-US" dirty="0"/>
              <a:t>Take user offline</a:t>
            </a:r>
          </a:p>
          <a:p>
            <a:pPr lvl="1"/>
            <a:r>
              <a:rPr lang="en-US" dirty="0"/>
              <a:t>Sending RST flag</a:t>
            </a:r>
          </a:p>
          <a:p>
            <a:pPr lvl="1"/>
            <a:r>
              <a:rPr lang="en-US" dirty="0"/>
              <a:t>DoS</a:t>
            </a:r>
          </a:p>
          <a:p>
            <a:r>
              <a:rPr lang="en-US" dirty="0"/>
              <a:t>Attacker tricks server to believing attacker is a real connection</a:t>
            </a:r>
          </a:p>
        </p:txBody>
      </p:sp>
    </p:spTree>
    <p:extLst>
      <p:ext uri="{BB962C8B-B14F-4D97-AF65-F5344CB8AC3E}">
        <p14:creationId xmlns:p14="http://schemas.microsoft.com/office/powerpoint/2010/main" val="1774260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</TotalTime>
  <Words>387</Words>
  <Application>Microsoft Office PowerPoint</Application>
  <PresentationFormat>Widescreen</PresentationFormat>
  <Paragraphs>94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Introduction to  Cyber Security</vt:lpstr>
      <vt:lpstr>Overview</vt:lpstr>
      <vt:lpstr>Transport Layer Hijacking </vt:lpstr>
      <vt:lpstr>Transport Layer Hijacking </vt:lpstr>
      <vt:lpstr>Find Active Session</vt:lpstr>
      <vt:lpstr>Hijacking a Session</vt:lpstr>
      <vt:lpstr>Predict Sequence Number</vt:lpstr>
      <vt:lpstr>Predict Sequence Number</vt:lpstr>
      <vt:lpstr>Take Party Offline</vt:lpstr>
      <vt:lpstr>Application Layer Hijacking</vt:lpstr>
      <vt:lpstr>Application Layer Hijacking</vt:lpstr>
      <vt:lpstr>Application Layer Hijacking Tactics</vt:lpstr>
      <vt:lpstr>Transport /Application Layer Hijacking</vt:lpstr>
      <vt:lpstr>Terms to Know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 Cyber Security</dc:title>
  <dc:creator>Ben Blanc</dc:creator>
  <cp:lastModifiedBy>Ben Blanc</cp:lastModifiedBy>
  <cp:revision>19</cp:revision>
  <dcterms:created xsi:type="dcterms:W3CDTF">2019-11-29T15:53:42Z</dcterms:created>
  <dcterms:modified xsi:type="dcterms:W3CDTF">2020-01-27T18:12:14Z</dcterms:modified>
</cp:coreProperties>
</file>

<file path=docProps/thumbnail.jpeg>
</file>